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E53A9C-9255-0BDA-8BE4-A65BEC90E67C}" name="Will Flanagan" initials="WF" userId="Will Flanaga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0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3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7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9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3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6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1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4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0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2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C13B7-1FCB-49C0-820C-293AC8E5AFB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299D9-86F3-4D1B-9999-E879BCDCD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7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cr2022@ucla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BFA04FA-798B-4C97-BABB-449629983E59}"/>
              </a:ext>
            </a:extLst>
          </p:cNvPr>
          <p:cNvSpPr/>
          <p:nvPr/>
        </p:nvSpPr>
        <p:spPr>
          <a:xfrm>
            <a:off x="12344400" y="5943600"/>
            <a:ext cx="2286000" cy="2286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E743DA-359F-4F41-8E1C-C21A0E0B1C68}"/>
              </a:ext>
            </a:extLst>
          </p:cNvPr>
          <p:cNvSpPr/>
          <p:nvPr/>
        </p:nvSpPr>
        <p:spPr>
          <a:xfrm>
            <a:off x="12801600" y="11466"/>
            <a:ext cx="1828800" cy="1828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4BF74CD-ADFC-491B-A213-30A580CCB1FA}"/>
              </a:ext>
            </a:extLst>
          </p:cNvPr>
          <p:cNvCxnSpPr>
            <a:cxnSpLocks/>
            <a:endCxn id="13" idx="0"/>
          </p:cNvCxnSpPr>
          <p:nvPr/>
        </p:nvCxnSpPr>
        <p:spPr>
          <a:xfrm flipV="1">
            <a:off x="13487400" y="6217918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9F6881B9-0A5C-4697-B8A9-94DBFE167798}"/>
              </a:ext>
            </a:extLst>
          </p:cNvPr>
          <p:cNvSpPr/>
          <p:nvPr/>
        </p:nvSpPr>
        <p:spPr>
          <a:xfrm>
            <a:off x="12573000" y="6217918"/>
            <a:ext cx="1828800" cy="18288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764035C-AD83-4F99-929B-FCBCFBE2EBDA}"/>
              </a:ext>
            </a:extLst>
          </p:cNvPr>
          <p:cNvSpPr txBox="1"/>
          <p:nvPr/>
        </p:nvSpPr>
        <p:spPr>
          <a:xfrm>
            <a:off x="1155193" y="1876441"/>
            <a:ext cx="11049847" cy="4455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slide is used to introduce your work. You will have 45 seconds to present it.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16x9 aspect ratio (this slide is 16x9)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Please use common fonts available on a typical PC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Save and submit as a PowerPoint file (.ppt, .pptx)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scr2022@ucla.edu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with the subject “Blitz Talk Slide” by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Tuesday night, 9/20, 11:59pm PT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Any content within the red boxes will be covered by your assigned poster number and a slide timer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C6BAB1F-C6B1-431F-8ACF-5D48D94D4CB3}"/>
              </a:ext>
            </a:extLst>
          </p:cNvPr>
          <p:cNvSpPr txBox="1"/>
          <p:nvPr/>
        </p:nvSpPr>
        <p:spPr>
          <a:xfrm>
            <a:off x="12883169" y="464201"/>
            <a:ext cx="16656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Poster number (to be assigned)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B14B1FE-67DE-4DF9-95EC-5742D2A13B85}"/>
              </a:ext>
            </a:extLst>
          </p:cNvPr>
          <p:cNvSpPr txBox="1"/>
          <p:nvPr/>
        </p:nvSpPr>
        <p:spPr>
          <a:xfrm>
            <a:off x="12659360" y="7322119"/>
            <a:ext cx="16560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45s timer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84F242-2050-4AB2-89A8-21E5424C1C55}"/>
              </a:ext>
            </a:extLst>
          </p:cNvPr>
          <p:cNvSpPr txBox="1"/>
          <p:nvPr/>
        </p:nvSpPr>
        <p:spPr>
          <a:xfrm>
            <a:off x="283611" y="349171"/>
            <a:ext cx="90515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 BLITZ TALK SLIDE GUIDELINES</a:t>
            </a:r>
          </a:p>
        </p:txBody>
      </p:sp>
    </p:spTree>
    <p:extLst>
      <p:ext uri="{BB962C8B-B14F-4D97-AF65-F5344CB8AC3E}">
        <p14:creationId xmlns:p14="http://schemas.microsoft.com/office/powerpoint/2010/main" val="3594414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103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Flanagan</dc:creator>
  <cp:lastModifiedBy>Will Flanagan</cp:lastModifiedBy>
  <cp:revision>10</cp:revision>
  <dcterms:created xsi:type="dcterms:W3CDTF">2022-09-14T17:09:22Z</dcterms:created>
  <dcterms:modified xsi:type="dcterms:W3CDTF">2022-09-14T19:59:50Z</dcterms:modified>
</cp:coreProperties>
</file>